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24"/>
    <p:restoredTop sz="50000"/>
  </p:normalViewPr>
  <p:slideViewPr>
    <p:cSldViewPr>
      <p:cViewPr varScale="1">
        <p:scale>
          <a:sx n="68" d="100"/>
          <a:sy n="68" d="100"/>
        </p:scale>
        <p:origin x="11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2-13T12:17:16.585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9197660-42AA-4B06-82DD-C5CEB33B3897}" type="datetimeFigureOut">
              <a:rPr lang="en-US" smtClean="0"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4DEDFCC-86D1-48CD-833B-EBEB013D05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1.5 </a:t>
            </a:r>
            <a:br>
              <a:rPr lang="en-US" dirty="0"/>
            </a:br>
            <a:r>
              <a:rPr lang="en-US" dirty="0"/>
              <a:t>Quadratic Models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24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 and x-intercepts of the quadratic equation, and then make a sketch of the parabola.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478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2(1)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−25=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−25=−25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vertex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(5,−25)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𝑖𝑛𝑡𝑒𝑟𝑐𝑒𝑝𝑡𝑠</m:t>
                    </m:r>
                  </m:oMath>
                </a14:m>
                <a:r>
                  <a:rPr lang="en-US" dirty="0"/>
                  <a:t>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25=0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+5)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+5=0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=−5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</m:t>
                    </m:r>
                  </m:oMath>
                </a14:m>
                <a:r>
                  <a:rPr lang="en-US" dirty="0"/>
                  <a:t>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−25=0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62200" y="3200400"/>
            <a:ext cx="1295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(0,-25)</a:t>
            </a:r>
          </a:p>
        </p:txBody>
      </p:sp>
    </p:spTree>
    <p:extLst>
      <p:ext uri="{BB962C8B-B14F-4D97-AF65-F5344CB8AC3E}">
        <p14:creationId xmlns:p14="http://schemas.microsoft.com/office/powerpoint/2010/main" val="4065281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</p:spPr>
            <p:txBody>
              <a:bodyPr/>
              <a:lstStyle/>
              <a:p>
                <a:r>
                  <a:rPr lang="en-US" dirty="0"/>
                  <a:t>To sketch the parabola plot the vertex: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(0,−25)</m:t>
                    </m:r>
                  </m:oMath>
                </a14:m>
                <a:r>
                  <a:rPr lang="en-US" dirty="0"/>
                  <a:t> and the intercepts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</a:rPr>
                          <m:t>5,0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−5,0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  <a:blipFill rotWithShape="1">
                <a:blip r:embed="rId2"/>
                <a:stretch>
                  <a:fillRect l="-593" t="-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78947"/>
            <a:ext cx="5327099" cy="4620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9983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 and x-intercepts of the quadratic equation, and then make a sketch of the parabola.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071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2(1)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+3=4−8+3=−1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vertex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(2,−1)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𝑖𝑛𝑡𝑒𝑟𝑐𝑒𝑝𝑡𝑠</m:t>
                    </m:r>
                  </m:oMath>
                </a14:m>
                <a:r>
                  <a:rPr lang="en-US" dirty="0"/>
                  <a:t>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−1)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−1=0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</m:t>
                    </m:r>
                  </m:oMath>
                </a14:m>
                <a:r>
                  <a:rPr lang="en-US" dirty="0"/>
                  <a:t>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+3=3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449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</p:spPr>
            <p:txBody>
              <a:bodyPr/>
              <a:lstStyle/>
              <a:p>
                <a:r>
                  <a:rPr lang="en-US" dirty="0"/>
                  <a:t>To sketch the parabola plot the vertex: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(2,−1)</m:t>
                    </m:r>
                  </m:oMath>
                </a14:m>
                <a:r>
                  <a:rPr lang="en-US" dirty="0"/>
                  <a:t> and the intercepts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</a:rPr>
                          <m:t>1,0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,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0,3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3,0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  <a:blipFill rotWithShape="1">
                <a:blip r:embed="rId2"/>
                <a:stretch>
                  <a:fillRect l="-593" t="-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6380338" cy="392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374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 and x-intercepts of the quadratic equation, and then make a sketch of the parabola.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+6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0344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(−3)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=9−18=−9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vertex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(−3,−9)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𝑖𝑛𝑡𝑒𝑟𝑐𝑒𝑝𝑡𝑠</m:t>
                    </m:r>
                  </m:oMath>
                </a14:m>
                <a:r>
                  <a:rPr lang="en-US" dirty="0"/>
                  <a:t>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+6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=−6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</m:t>
                    </m:r>
                  </m:oMath>
                </a14:m>
                <a:r>
                  <a:rPr lang="en-US" dirty="0"/>
                  <a:t>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22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</p:spPr>
            <p:txBody>
              <a:bodyPr/>
              <a:lstStyle/>
              <a:p>
                <a:r>
                  <a:rPr lang="en-US" dirty="0"/>
                  <a:t>To sketch the parabola plot the vertex: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(−3,−9)</m:t>
                    </m:r>
                  </m:oMath>
                </a14:m>
                <a:r>
                  <a:rPr lang="en-US" dirty="0"/>
                  <a:t> and the intercepts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</a:rPr>
                          <m:t>0,0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−6,0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  <a:blipFill rotWithShape="1">
                <a:blip r:embed="rId2"/>
                <a:stretch>
                  <a:fillRect l="-593" t="-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0805"/>
            <a:ext cx="4343399" cy="4807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76600" y="3276600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(-6,0)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9800" y="3268579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(0,0)</a:t>
            </a:r>
          </a:p>
        </p:txBody>
      </p:sp>
    </p:spTree>
    <p:extLst>
      <p:ext uri="{BB962C8B-B14F-4D97-AF65-F5344CB8AC3E}">
        <p14:creationId xmlns:p14="http://schemas.microsoft.com/office/powerpoint/2010/main" val="1441272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path of a ball thrown by a boy is given by the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=−.04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+1.5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where </a:t>
                </a:r>
                <a:r>
                  <a:rPr lang="en-US" i="1" dirty="0"/>
                  <a:t>x</a:t>
                </a:r>
                <a:r>
                  <a:rPr lang="en-US" dirty="0"/>
                  <a:t> is the horizontal distance the ball travels and y is the height of the ball</a:t>
                </a:r>
                <a:r>
                  <a:rPr lang="zh-CN" altLang="en-US" dirty="0"/>
                  <a:t> </a:t>
                </a:r>
                <a:r>
                  <a:rPr lang="en-US" altLang="zh-CN" dirty="0"/>
                  <a:t>and both of them are measured in feet</a:t>
                </a:r>
                <a:r>
                  <a:rPr lang="en-US" dirty="0"/>
                  <a:t>.  Find the maximum height of the ball in feet.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67" t="-875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17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Quadratic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The graph of a quadratic model always results in a </a:t>
                </a:r>
                <a:r>
                  <a:rPr lang="en-US" sz="2400" b="1" dirty="0"/>
                  <a:t>parabola</a:t>
                </a:r>
                <a:r>
                  <a:rPr lang="en-US" sz="2400" dirty="0"/>
                  <a:t>.  The general form of a quadratic function is given in the following definition. </a:t>
                </a:r>
              </a:p>
              <a:p>
                <a:r>
                  <a:rPr lang="en-US" sz="2400" dirty="0"/>
                  <a:t>A </a:t>
                </a:r>
                <a:r>
                  <a:rPr lang="en-US" sz="2400" b="1" dirty="0"/>
                  <a:t>quadratic function</a:t>
                </a:r>
                <a:r>
                  <a:rPr lang="en-US" sz="2400" dirty="0"/>
                  <a:t> is a function where the graph is a parabola and the equation is of the form:  where </a:t>
                </a:r>
                <a:endParaRPr lang="en-US" sz="2400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𝑏𝑥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r>
                  <a:rPr lang="en-US" sz="2400" dirty="0"/>
                  <a:t>The x-coordinate of </a:t>
                </a:r>
                <a:r>
                  <a:rPr lang="en-US" sz="2400" b="1" dirty="0"/>
                  <a:t>vertex</a:t>
                </a:r>
                <a:r>
                  <a:rPr lang="en-US" sz="2400" dirty="0"/>
                  <a:t> is given by the equation: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0">
                <a:blip r:embed="rId2"/>
                <a:stretch>
                  <a:fillRect l="-667" t="-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33800"/>
            <a:ext cx="286226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939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</p:spPr>
            <p:txBody>
              <a:bodyPr/>
              <a:lstStyle/>
              <a:p>
                <a:r>
                  <a:rPr lang="en-US" dirty="0"/>
                  <a:t>Find the vertex of the parabola.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1.5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−.04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1.5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.08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=18.75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Find the y-coordinate of the vertex: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=−.04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18.75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+1.5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18.75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=−14.06+28.12=14.06 </m:t>
                      </m:r>
                      <m:r>
                        <a:rPr lang="en-US" b="0" i="1" smtClean="0">
                          <a:latin typeface="Cambria Math"/>
                        </a:rPr>
                        <m:t>𝑓𝑡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  <a:blipFill rotWithShape="1">
                <a:blip r:embed="rId2"/>
                <a:stretch>
                  <a:fillRect l="-1111" t="-811" r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10000"/>
            <a:ext cx="391160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38600" y="2069068"/>
            <a:ext cx="1371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2(- 0.04)</a:t>
            </a:r>
          </a:p>
        </p:txBody>
      </p:sp>
    </p:spTree>
    <p:extLst>
      <p:ext uri="{BB962C8B-B14F-4D97-AF65-F5344CB8AC3E}">
        <p14:creationId xmlns:p14="http://schemas.microsoft.com/office/powerpoint/2010/main" val="3032551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path of a cannon ball is given by the equation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=−.1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6.0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where x is the horizontal distance the ball travels and y is the height of the cannon ball.  Find the maximum height of the cannon ball in feet.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11" t="-875" r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686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</p:spPr>
            <p:txBody>
              <a:bodyPr/>
              <a:lstStyle/>
              <a:p>
                <a:r>
                  <a:rPr lang="en-US" dirty="0"/>
                  <a:t>Find the vertex of the parabola.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6.0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−.1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Find the y-coordinate of the vertex: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=−.1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+6.0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−.1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900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+180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90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b="0" i="1" smtClean="0">
                          <a:latin typeface="Cambria Math"/>
                        </a:rPr>
                        <m:t>0=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90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  <a:blipFill rotWithShape="0">
                <a:blip r:embed="rId2"/>
                <a:stretch>
                  <a:fillRect l="-1111" t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3276600" cy="2425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454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path of a cannon ball is given by the equation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=−.2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3.0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where x is the horizontal distance the ball travels and y is the height of the cannon ball.  Find the maximum height of the cannon ball in feet.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4228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</p:spPr>
            <p:txBody>
              <a:bodyPr/>
              <a:lstStyle/>
              <a:p>
                <a:r>
                  <a:rPr lang="en-US" dirty="0"/>
                  <a:t>Find the vertex of the parabola.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3.0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−.2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Find the y-coordinate of the vertex: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=−.2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7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+3.0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11.25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22</m:t>
                      </m:r>
                      <m:r>
                        <a:rPr lang="en-US" b="0" i="1" smtClean="0">
                          <a:latin typeface="Cambria Math"/>
                        </a:rPr>
                        <m:t>.5=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11.25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𝑓𝑡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  <a:blipFill>
                <a:blip r:embed="rId2"/>
                <a:stretch>
                  <a:fillRect l="-1235" t="-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9747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dirty="0"/>
              <a:t>Graph of a Quadratic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</p:spPr>
            <p:txBody>
              <a:bodyPr/>
              <a:lstStyle/>
              <a:p>
                <a:r>
                  <a:rPr lang="en-US" sz="2400" dirty="0"/>
                  <a:t>The direction of the parabola opens can be determined by the sign of the 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” term or the  term in the above equation. 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&lt;0</m:t>
                    </m:r>
                  </m:oMath>
                </a14:m>
                <a:r>
                  <a:rPr lang="en-US" sz="2400" dirty="0"/>
                  <a:t> , then the parabola open downward.  Similarly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sz="2400" dirty="0"/>
                  <a:t>, then the parabola opens upward. (See graphs below)</a:t>
                </a:r>
              </a:p>
              <a:p>
                <a:r>
                  <a:rPr lang="en-US" sz="2400" dirty="0"/>
                  <a:t>Graph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&lt;0                                          </m:t>
                    </m:r>
                  </m:oMath>
                </a14:m>
                <a:r>
                  <a:rPr lang="en-US" sz="2400" dirty="0"/>
                  <a:t>Graph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364163"/>
              </a:xfrm>
              <a:blipFill rotWithShape="1">
                <a:blip r:embed="rId2"/>
                <a:stretch>
                  <a:fillRect l="-593" t="-795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4" y="3357565"/>
            <a:ext cx="3271836" cy="327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43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 and x-intercepts of the quadratic equation, and then make a sketch of the parabola.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076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−4=−4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vertex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(0,−4)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𝑖𝑛𝑡𝑒𝑟𝑐𝑒𝑝𝑡𝑠</m:t>
                    </m:r>
                  </m:oMath>
                </a14:m>
                <a:r>
                  <a:rPr lang="en-US" dirty="0"/>
                  <a:t>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−2=0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</m:t>
                    </m:r>
                  </m:oMath>
                </a14:m>
                <a:r>
                  <a:rPr lang="en-US" dirty="0"/>
                  <a:t>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−4=−4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3546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</p:spPr>
            <p:txBody>
              <a:bodyPr/>
              <a:lstStyle/>
              <a:p>
                <a:r>
                  <a:rPr lang="en-US" dirty="0"/>
                  <a:t>To sketch the parabola plot the vertex: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(0,−4)</m:t>
                    </m:r>
                  </m:oMath>
                </a14:m>
                <a:r>
                  <a:rPr lang="en-US" dirty="0"/>
                  <a:t> and the intercepts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</a:rPr>
                          <m:t>−2,0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;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2,0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(0,−4)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  <a:blipFill rotWithShape="1">
                <a:blip r:embed="rId2"/>
                <a:stretch>
                  <a:fillRect l="-593" t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286000"/>
            <a:ext cx="4419599" cy="430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82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 and x-intercepts of the quadratic equation, and then make a sketch of the parabola.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87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5728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vertex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2(1)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−2(1)=−1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vertex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(1,−1)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𝑖𝑛𝑡𝑒𝑟𝑐𝑒𝑝𝑡𝑠</m:t>
                    </m:r>
                  </m:oMath>
                </a14:m>
                <a:r>
                  <a:rPr lang="en-US" dirty="0"/>
                  <a:t> are: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−2=0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𝑖𝑛𝑡𝑒𝑟𝑐𝑒𝑝𝑡</m:t>
                    </m:r>
                  </m:oMath>
                </a14:m>
                <a:r>
                  <a:rPr lang="en-US" dirty="0"/>
                  <a:t> is: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−2(0)=0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912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</p:spPr>
            <p:txBody>
              <a:bodyPr/>
              <a:lstStyle/>
              <a:p>
                <a:r>
                  <a:rPr lang="en-US" dirty="0"/>
                  <a:t>To sketch the parabola plot the vertex: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(1,−1)</m:t>
                    </m:r>
                  </m:oMath>
                </a14:m>
                <a:r>
                  <a:rPr lang="en-US" dirty="0"/>
                  <a:t> and the intercepts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/>
                          </a:rPr>
                          <m:t>0,0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2,0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5257800"/>
              </a:xfrm>
              <a:blipFill rotWithShape="1">
                <a:blip r:embed="rId2"/>
                <a:stretch>
                  <a:fillRect l="-593" t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94" y="2174238"/>
            <a:ext cx="5525211" cy="4358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57600" y="5951076"/>
            <a:ext cx="762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(1,-1)</a:t>
            </a:r>
          </a:p>
        </p:txBody>
      </p:sp>
    </p:spTree>
    <p:extLst>
      <p:ext uri="{BB962C8B-B14F-4D97-AF65-F5344CB8AC3E}">
        <p14:creationId xmlns:p14="http://schemas.microsoft.com/office/powerpoint/2010/main" val="4206160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385</TotalTime>
  <Words>1150</Words>
  <Application>Microsoft Office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Cambria Math</vt:lpstr>
      <vt:lpstr>方正舒体</vt:lpstr>
      <vt:lpstr>Clarity</vt:lpstr>
      <vt:lpstr>Section 1.5  Quadratic Models</vt:lpstr>
      <vt:lpstr>Quadratic Models</vt:lpstr>
      <vt:lpstr>Graph of a Quadratic Model</vt:lpstr>
      <vt:lpstr>Example 1</vt:lpstr>
      <vt:lpstr>Solution to Example 1</vt:lpstr>
      <vt:lpstr>Solution to Example 1</vt:lpstr>
      <vt:lpstr>Example 2</vt:lpstr>
      <vt:lpstr>Solution to Example 2</vt:lpstr>
      <vt:lpstr>Solution to Example 2</vt:lpstr>
      <vt:lpstr>Example 3</vt:lpstr>
      <vt:lpstr>Solution to Example 3</vt:lpstr>
      <vt:lpstr>Solution to Example 3</vt:lpstr>
      <vt:lpstr>Example 4</vt:lpstr>
      <vt:lpstr>Solution to Example 4</vt:lpstr>
      <vt:lpstr>Solution to Example 4</vt:lpstr>
      <vt:lpstr>Example 5</vt:lpstr>
      <vt:lpstr>Solution to Example 5</vt:lpstr>
      <vt:lpstr>Solution to Example 6</vt:lpstr>
      <vt:lpstr>Example 7</vt:lpstr>
      <vt:lpstr>Solution to Example 7</vt:lpstr>
      <vt:lpstr>Example 8</vt:lpstr>
      <vt:lpstr>Solution to Example 8</vt:lpstr>
      <vt:lpstr>Example 9</vt:lpstr>
      <vt:lpstr>Solution to Example 9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1.5  Quadratic Models</dc:title>
  <dc:creator>Case, William</dc:creator>
  <cp:lastModifiedBy>Sorensen, Erik</cp:lastModifiedBy>
  <cp:revision>24</cp:revision>
  <dcterms:created xsi:type="dcterms:W3CDTF">2015-05-10T23:20:18Z</dcterms:created>
  <dcterms:modified xsi:type="dcterms:W3CDTF">2020-05-11T03:22:45Z</dcterms:modified>
</cp:coreProperties>
</file>